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金刚杵尺寸测量视觉方案（3D）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配置参数：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计算位姿中心方法=BoundingRectCenter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计算位姿姿态方法=BoundingRectOrientation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使用边对齐的外接矩形=勾选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边对齐搜索半径=3px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6. 结果验证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使用"测量点到点高度差"步骤验证关键尺寸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设置上/下限值=±1mm（精度要求）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启用"调试输出"查看测量结果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```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**关键参数配置**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**相机标定**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在"计算标定板位姿并检查相机内参"步骤中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选择标定板型号=ISO12233（标准棋盘格）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设置标定板尺寸=300mm×200mm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勾选"矫正至深度图坐标系"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**3D ROI设置**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```json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{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"ROI类型": "长方体",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"位置坐标系": "相机坐标系",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"尺寸": {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"X": 52,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"Y": 22,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"Z": 52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},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"中心坐标": {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"X": 0,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"Y": 0,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"Z": 25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},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"最小点数": 1000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}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```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**3D工件识别参数**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```json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{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"点云预处理": {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"边缘提取效果": "标准",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"噪声抑制级别": "中",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"法向与竖直方向夹角范围": "0°-70°"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},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"深度学习配置": {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"模型包": "金属件检测模型",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"置信度阈值": 0.85,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"膨胀核大小": 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}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}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```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**特殊注意事项**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**高反光材质处理**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在"点云预处理"步骤中启用"使用深度学习辅助识别"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选择"金属反光抑制"预设参数组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在"提取3D ROI内点云"步骤中设置ROI内最小点数=1000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**精度保障措施**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在"机器人通信配置"中设置：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机器人绝对精度=±0.1mm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重复精度=±0.05mm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启用"视觉系统漂移自校正"功能（需软件许可）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设置标定球直径=60mm，部署在托盘四角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**生产界面配置**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创建运行画面：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工位实况：显示原始点云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识别结果：展示工件包围盒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深度学习结果：叠加检测框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设置增产部署：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工件模板制作方式=STL模型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生产配方参数=系统默认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**工程优化建议**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**处理速度优化**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在"将深度图转换为点云"步骤中设置降采样间隔=2mm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使用"FirstWithAll"变换类型加速多工件处理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**抗干扰设计**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在"提取3D ROI内点云"步骤中：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勾选"发送3D ROI内的点是否为空"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设置最小点数=800（低于此值触发报警）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**数据保存策略**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在"数据保存"功能中设置：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保存周期=每次检测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保存路径=工程文件夹/data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保留最近=1000组数据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**验证步骤**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**静态精度验证**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使用"测量圆到线段的距离"步骤验证关键特征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设置距离模式=最近距离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在结果视图中设置上下限=±0.5mm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**动态稳定性测试**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运行虚拟模式下的"Drift_Collection_EIH"工程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模拟24小时连续运行，监测漂移校正量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设置警戒阈值=10mm（超出时触发维护提示）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**节拍验证**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在"路径规划"步骤中设置：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运动速度=1000mm/s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加速度=500mm/s²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测试5pcs/min节拍下的工程运行时间应≤12秒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**异常处理方案**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**点云缺失补偿**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当检测到ROI内点数&lt;800时：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自动切换到"深度学习模型包推理"步骤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使用语义分割结果补全缺失区域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**定位失败处理**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在"3D工件识别"步骤中勾选"无输出时触发控制流"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连接"通知"步骤发送报警信息至生产界面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**精度漂移应对**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每日运行"Drift_Calculation"工程采集标定球数据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自动更新"自动校正视觉系统漂移"参数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当校正量&gt;5mm时触发人工复核流程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该方案通过3D点云处理和深度学习辅助，可满足1mm精度要求。实际部署时需配合高精度3D相机（推荐Mech-Eye系列）和六轴协作机器人，确保测量稳定性和生产节拍达标。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风险点：环境光干扰导致3D点云反光异常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解决方案：加装遮光罩并调整补光角度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风险点：相机安装位置振动导致标定偏移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解决方案：采用防震支架并定期复校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风险点：来料摆放角度偏差超出ROI容差范围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解决方案：在托盘增加定位夹具约束摆放姿态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●产品名称：金刚杵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●产品材质：神金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mm)：50.0 * 20.0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托盘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69859"/>
            <a:ext cx="5066021" cy="36952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UHP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Mech-Vision-VIZ(梅卡曼德/MechMind)：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根据提供的需求信息和Mech-Vision/Mech-Viz软件功能，以下是针对金刚杵尺寸测量的详细操作流程：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**逻辑流程**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```markdown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使用"从相机获取图像"步骤采集托盘中金刚杵的彩色图和深度图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设置相机参数组确保点云质量（需配合硬件配置）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点云预处理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添加"计算点云的法向量并滤波"步骤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设置法向计算半径=3mm，离群点过滤阈值=5mm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ROI设置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通过"设置3D ROI"工具框选金刚杵区域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输入ROI尺寸：长52mm×宽22mm×高52mm（预留2mm余量）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设置ROI中心坐标与产品设计中心对齐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4. 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在工件库中创建金刚杵模板：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选择"通过导入STL文件生成点云模板"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设置点云生成方式=完整表面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配置抓取点阵列（基于产品对称性）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使用"3D工件识别"步骤进行匹配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设置位姿过滤策略=过滤可能匹配错误的结果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5.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添加"计算平面点云的位姿和尺寸"步骤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