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l">
              <a:defRPr sz="2800" b="1"/>
            </a:pPr>
            <a:r>
              <a:t>金刚杵尺寸测量视觉方案（3D）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d结构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0000">
            <a:off x="1271270" y="4264660"/>
            <a:ext cx="3089275" cy="1894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风险点：环境光干扰导致点云采集异常（金属反光/强光直射）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解决方案：加装遮光罩并控制现场光照强度至500-800lux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风险点：相机安装位置偏移导致工作距离偏差超阈值（±5mm）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解决方案：采用防震支架+激光校准仪二次定位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风险点：托盘内物料堆叠/倾斜超出ROI识别范围（±3°角度公差）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解决方案：增加振动盘自动整列装置确保物料标准化摆放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●产品名称：金刚杵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●产品材质：神金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mm)：50.0 * 20.0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UHP1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配置相机参数以捕捉托盘中静止产品的完整3D点云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去除托盘背景噪声并保留产品区域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提取3D ROI内点云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根据托盘布局设置ROI范围隔离单个产品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计算点云法向并滤波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增强点云表面特征并去除离群点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点云聚类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分割托盘中多个产品的点云数据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计算平面点云的位姿和尺寸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 BoundingRectCenter 和 BoundingRectOrientation 计算包围盒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启用计算箱子高度并设置固定箱底高度为托盘基准面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根据点云尺寸进行分类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长度差阈值：-0.02 / 0.02（对应50mm±1mm）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宽度差阈值：-0.02 / 0.02（对应20mm±1mm）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高度差阈值：-0.02 / 0.02（对应50mm±1mm）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保存结果到文件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记录每个产品的尺寸测量值及合格状态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通过通信接口传输检测结果至生产系统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配置与PLC的通信协议发送检测结果和产品位姿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