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金刚石微粉定位视觉方案（2D）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风险点：环境光波动可能导致图像采集稳定性下降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解决方案：加装遮光罩并采用可控环境光源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风险点：相机镜头易因粉尘堆积导致分辨率衰减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解决方案：定期清洁镜头并加装防尘罩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风险点：不同批次微粉反光特性差异可能影响检测精度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解决方案：优化图像处理算法动态适应表面反光特性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●产品名称：金刚石微粉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●产品材质：金刚石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mm)：1.0 * 1.0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●最小特征分辨要求(mm)：0.0005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●工作距离(mm)：81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81mm, B(视野宽度) = 0.55mm, C(视野长度) = 1.1mm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MV-CH140-60GM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4708 * 2824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HC7505A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293" y="1804511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4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45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9576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04568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579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459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MV-CH140-60GM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HC7505A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配置相机分辨率以满足最小特征分辨要求（0.0005mm），设置曝光时间以减少反光干扰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调整光源亮度和角度，确保金刚石微粉表面均匀照明并抑制镜面反射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通过Gamma调节和对比度增强突出微粉颗粒的灰度差异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使用开运算去除小噪点，保留有效颗粒区域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应用高斯滤波平滑图像，抑制高频噪声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微粉颗粒检测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设置面积阈值过滤微米级颗粒，提取有效目标区域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对每个BLOB区域进行直径测量，验证是否符合规格要求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缺陷筛选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通过形状特征（圆形度、长宽比）排除破损或异形颗粒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条件分支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根据测量结果判断颗粒尺寸是否合格（OK/NG）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将检测结果（合格数、缺陷数）按日期分目录存储为CSV文件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通过TCP/IP协议将检测结果发送至MES系统，格式为"合格数:XX,缺陷数:YY"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