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金刚线尺寸测量视觉方案（2D）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配置保存图片算子（PNG格式）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设置最大缓存100张图像用于质量追溯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启用CPK统计界面监控过程能力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配置Snap7协议算子连接PLC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定义DB块地址输出检测结果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设置ASCII码格式传输NG图像路径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启用统计功能算子记录检测数据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配置直方图显示角度分布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设置每班次自动重置统计计数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风险点：环境光干扰导致银色金属反光不均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解决方案：采用高亮度环形光源+遮光罩组合，确保光照均匀性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风险点：相机安装角度偏差影响检测区域覆盖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解决方案：使用激光校准工具精确调整相机与被测面平行度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风险点：金刚线表面氧化层厚度差异影响边缘识别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解决方案：建立标准样品库并定期进行系统校准补偿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●测量内容：金刚线倾斜度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●检测时产品运动速度(m/s)：0.4</a:t>
            </a:r>
          </a:p>
          <a:p>
            <a:pPr>
              <a:defRPr sz="1400" b="1"/>
            </a:pPr>
            <a:r>
              <a:t>●工作距离(mm)：182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182mm, B(视野宽度) = 50mm, C(视野长度) = 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37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253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374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462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PFM-HX5390C025W/R/G/B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选择工业相机，设置硬触发模式以适应0.4m/s的运动速度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配置曝光时间与增益，确保银色钨材质在光照下清晰成像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设置ROI区域为200×200mm检测范围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应用高斯滤波（核5×5）消除运动模糊噪声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使用边缘梯度（Sobel算子）增强金刚线轮廓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通过亮度调整补偿银色材质反光差异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金刚线倾斜度检测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标定初始化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执行高精度棋盘格标定（30×30mm格子）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启用非线性矫正消除镜头畸变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保存标定文件供后续算子调用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部署双卡尺工具（内/外边缘检测）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设置搜索长度150mm，投影宽度5mm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配置由暗到明极性匹配银色金属边缘特征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角度计算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使用拟合线算子处理检测到的边缘点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调用点与点夹角算子计算实际倾斜角度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通过读取标定文件实现世界坐标转换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设置角度公差阈值（±0.5°）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使用条件判断算子输出OK/NG状态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通过OK/NG控件显示实时检测结果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