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金刚线识别视觉方案（2D）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配置数量判断依据，设置有效识别数量范围 1-3 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启用类别判断功能，限定仅识别金刚砂类别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 OK/NG 状态字符输出，关联 IO 信号触发机械分拣装置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配置检测区域中心点坐标、目标框尺寸等结构化数据输出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 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配置寄存器地址 40001-40005 传输检测结果和坐标数据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 100ms 周期性数据上传满足 60pcs/min 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 客户端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建立与上位机的 8080 端口连接，采用 JSON 格式传输检测日志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┉ 记录每次检测的置信度、识别数量、耗时等运行参数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┉ 按小时统计 OK/NG 数量生成质量趋势图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异常分析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┉ 对连续 3 次 NG 的产品触发报警并保存图像证据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┉ 统计最小识别特征尺寸分布验证设备性能边界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风险点：金属材质反光干扰导致图像质量下降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解决方案：采用环形光源均匀照明并启用动态光源调节功能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风险点：工作距离98mm易受安装角度偏差影响视野覆盖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解决方案：固定相机垂直安装并校准焦距确保1×1mm检测区域清晰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风险点：金刚砂颗粒分布密度差异可能超出最小识别特征阈值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解决方案：预处理阶段启用高斯滤波增强小特征识别能力（0.01mm）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●产品名称：金刚线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●识别内容：金刚砂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●产品材质：金刚石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●检测区域(mm*mm)：1.0 * 1.0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●最小识别特征大小(mm)：0.01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●来料方式：其他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●识别时产品运动速度(m/s)：1</a:t>
            </a:r>
          </a:p>
          <a:p>
            <a:pPr>
              <a:defRPr sz="1400" b="1"/>
            </a:pPr>
            <a:r>
              <a:t>●工作距离(mm)：98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50" y="1080000"/>
            <a:ext cx="3653974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98mm, B(视野宽度) = 5mm, C(视野长度) = 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FA7513A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FA7513A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配置高分辨率模式以满足 0.01mm 最小识别特征需求，设置帧率匹配 60pcs/min 识别节拍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启用独立位置修正使能，自动订阅基准图配置的位置修正功能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设置高亮度均匀照明，采用环形光源消除金属材质反光干扰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启用动态光源调节功能适配产品运动速度 1m/s 的成像需求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 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 1×1mm 矩形检测区域，通过多边形细化边界排除非检测区域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启用多 ROI 序号标注功能区分多个检测点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调整对比度增强金属与金刚砂的灰度差异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应用高斯滤波消除运动模糊造成的图像噪声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目标检测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通过注册目标检测工具导入金刚砂样本训练模型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设置最大查找个数为 5，最小得分为 0.85，最大重叠率 0.3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启用角度使能并设置 -10°~+10° 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开启出界过滤使能防止边缘目标误检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设置文本框缩放值 1.2 增强小特征识别能力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选择按得分从大到小排序输出检测结果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