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金刚镯外观检测视觉方案（3D）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风险点：环境光干扰导致3D结构光成像失真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解决方案：加装防眩光罩并控制现场照度在500-800lux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风险点：长工作距离（1150mm）易产生安装误差导致视野偏移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解决方案：采用激光校准工具确保相机光轴与产品中心线垂直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风险点：大尺寸工件（500×500mm）来料摆放存在位置偏差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解决方案：设计磁性定位夹具实现±0.5mm重复定位精度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●产品名称：金刚镯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●检测内容：高度方向上的变化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mm)：500.0 * 500.0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●来料方式：放置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外观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62" y="2485434"/>
            <a:ext cx="6366509" cy="29603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66" y="1474470"/>
            <a:ext cx="6583266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80366" y="5671530"/>
            <a:ext cx="658326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使用从相机获取图像步骤采集产品点云，设置相机参数确保高度方向清晰成像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点云降采样：设置采样间隔以平衡处理速度与精度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计算点云法向并估计边缘：去除离群点并提取边缘特征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正交投影：将点云转换为深度图，分辨率设为1000，掩膜边框宽度100px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ROI内点云：框选产品区域，设置最小点数阈值确保有效点云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高度方向检测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测量点到平面的高度差：定义基准平面（产品底部）和检测点（顶部关键区域）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计算平面度误差：验证产品整体平面度是否符合要求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设置高度差阈值：根据3mm缺陷要求配置上下限值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根据数值触发控制流：判断高度差是否超出阈值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保存结果到文件：记录检测数据用于后续分析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输出合格/不合格信号至外部系统（如PLC）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