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tags" Target="../tags/tag73.xml"/><Relationship Id="rId12" Type="http://schemas.openxmlformats.org/officeDocument/2006/relationships/tags" Target="../tags/tag74.xml"/><Relationship Id="rId13" Type="http://schemas.openxmlformats.org/officeDocument/2006/relationships/image" Target="../media/image2.png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金定位视觉方案（2D）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面阵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89305" y="3014980"/>
            <a:ext cx="1944370" cy="141859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应用直方图均衡化提升对比度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使用高斯滤波（核大小5×5）消除噪点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训练标准金制品模板（包含20个特征点）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设置角度范围[-5°,5°]和尺度范围[0.95,1.05]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启用亚像素精度匹配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设置二值化阈值（180）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极性选择：白底黑点（检测表面暗斑）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面积过滤：保留2-50mm²缺陷区域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圆度过滤：排除圆度&gt;0.8的非缺陷圆形区域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使用Canny算子（阈值100-200）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拟合轮廓验证外形尺寸公差（±1mm）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表面缺陷数量＞3个 → 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单个缺陷面积＞20mm² → 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外形尺寸偏差＞1.5mm → 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在图像上绘制缺陷标记（红色圆圈）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输出OK/NG文本（绿色/红色字体）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保存检测图像（PNG格式）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记录检测时间、产品编号、缺陷类型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波特率：9600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数据位：8位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发送检测结果到PLC（ASCII格式）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报文内容：产品ID+OK/NG状态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实时计算当前批次良品率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生成CPK报告（目标CPK≥1.33）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缺陷分类统计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按缺陷类型（划痕/凹坑/色差）分类计数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生成日报表（包含缺陷分布直方图）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解决方案：采用漫射板改造环形光源，降低环境光干扰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风险点：安装位置遮挡视野范围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解决方案：预留150mm机械防护间距，确保镜头正对检测区域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风险点：金制品表面氧化层导致颜色偏差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解决方案：建立动态色差补偿机制，每班次校准标准色板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6" name="图片 5" descr="面阵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9305" y="3014980"/>
            <a:ext cx="1944370" cy="141859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pic>
        <p:nvPicPr>
          <p:cNvPr id="15" name="图片 14" descr="面阵前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89280" y="3385820"/>
            <a:ext cx="1572895" cy="114744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●产品名称：金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●产品材质：金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900" b="1"/>
            </a:pPr>
            <a:r>
              <a:t>●搜索范围(mm × mm)：200.0 * 200.0</a:t>
            </a:r>
          </a:p>
          <a:p>
            <a:pPr>
              <a:spcAft>
                <a:spcPts val="800"/>
              </a:spcAft>
              <a:defRPr sz="9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900" b="1"/>
            </a:pPr>
            <a:r>
              <a:t>●相机安装方式：眼在手外</a:t>
            </a:r>
          </a:p>
          <a:p>
            <a:pPr>
              <a:defRPr sz="9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85" y="1123559"/>
            <a:ext cx="3873014" cy="269117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396000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066260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4057223"/>
            <a:ext cx="396000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pic>
        <p:nvPicPr>
          <p:cNvPr id="4" name="Picture 3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35" y="570274"/>
            <a:ext cx="6006465" cy="287464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1329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34179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965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305371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选择工业相机（支持USB/GIGE）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设置硬触发模式（与传送带到位信号同步）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曝光时间：根据金制品反光特性调整（建议10-20ms）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增益：自动调节以平衡亮度与噪点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ROI区域：设置200×200mm检测范围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启用环形光源（高亮度LED）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设置光源亮度（80%）消除金制品反光干扰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训练金制品标准色板（RGB值范围：R:200-220, G:180-200, B:150-170）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设置相似度阈值（≥95%）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自动计算ROI区域平均亮度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设置动态阈值范围（目标亮度值±15%）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26</cp:revision>
  <dcterms:created xsi:type="dcterms:W3CDTF">2017-03-04T06:55:00Z</dcterms:created>
  <dcterms:modified xsi:type="dcterms:W3CDTF">2025-12-20T01:32:21Z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