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金属件识别视觉方案（2D）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风险点：金属表面反光可能导致图像过曝或暗区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解决方案：采用漫射型环形光源并调整照射角度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风险点：长焦镜头安装时易出现光学畸变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解决方案：使用激光校准工具辅助镜头中心对准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风险点：不同批次金属件表面氧化层厚度差异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解决方案：启用软件动态阈值补偿功能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●产品名称：金属件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●检测区域(mm*mm)：210.0 * 210.0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531mm, B(视野宽度) = 235mm, C(视野长度) = 322mm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5978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68585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5417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6297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JL-HAR-110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相机参数设置：配置相机分辨率与帧率以满足120pcs/min检测需求，调整曝光时间确保金属表面反光均匀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ROI区域定义：在210×210mm检测区域内绘制矩形ROI，通过基准图设置章节方法进行区域校准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亮度均值调整：使用测量工具中的亮度均值功能优化图像对比度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边缘增强处理：通过边缘检测算法强化金属件轮廓特征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轮廓有无检测：应用13.2.6轮廓有无工具，设置最小轮廓面积阈值对应1mm特征尺寸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多角度验证：结合直线有无工具（13.2.2）进行正交方向特征确认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合格/不合格判定：根据工具输出结果生成二值化检测结论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输出信号配置：通过IO设置章节配置数字量输出接口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Modbus通信：按照8.2.1章节配置PLC通信协议，实时传输检测结果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缺陷数据记录：通过运行管理章节功能，按小时周期导出检测数据报表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