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金属卡定位视觉方案（2D）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设置面积过滤范围排除背景干扰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启用圆度过滤识别圆形缺陷（如凹坑）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配置矩形度过滤检测方形缺陷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轮廓比对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训练标准轮廓模板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设置容差范围检测边缘崩缺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使用找圆算子检测孔径直径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应用点与点距离测量关键部位尺寸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拟合线工具验证边缘直线度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条件判断：缺陷面积＞5mm²或尺寸偏差＞0.2mm则NG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使用保存图片算子存储检测图像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通过结果显示算子标注缺陷位置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配置PLC通信参数（波特率9600，8数据位）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发送检测结果信号（OK=1/NG=0）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通过相机IO输出NG产品剔除触发信号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使用TCP/IP协议上传检测数据至MES系统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启用统计功能算子记录每日检测数据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设置每1000次检测自动重置统计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配置尺寸测量数据存储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生成CPK报告监控过程能力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风险点：金属卡反光特性易受环境杂光干扰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解决方案：采用环形光源+漫射板组合抑制环境光干扰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风险点：机械臂振动可能导致图像模糊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解决方案：加装机械臂末端减震器并设置触发延时补偿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风险点：不同批次金属卡氧化层厚度差异影响颜色匹配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解决方案：建立动态色差阈值库并定期更新标准样本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上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165mm, C(视野长度) = 165mm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46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3406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VLHXA00D20R6X-24V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选择全局相机设备，设置曝光时间、增益、伽马值以适应金属表面反光特性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启用硬触发模式，与机械臂运动同步采集图像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设置图像分辨率匹配1.5mm最小特征分辨要求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使用相机模式拉取实时图像流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配置ROI区域为150×150mm检测范围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添加环形光源抑制金属反光干扰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使用亮度算子调整图像整体明暗平衡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应用高斯平滑滤波消除随机噪声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使用形态学处理闭运算填补表面缺陷孔洞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特征增强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对金色表面执行颜色匹配算子提取目标区域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使用对比度算子强化边缘特征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使用模板匹配算子定位金属卡标准轮廓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输出定位坐标系用于后续测量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斑点检测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