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金属注塑件外观检测视觉方案（2D）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●产品名称：金属注塑件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mm)：150.0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●工作距离(mm)：467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0.090-0.277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192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2800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686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277450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8233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91139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OPT-FC180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