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金属注塑件尺寸测量视觉方案（2D）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defRPr sz="1400" b="1"/>
            </a:pPr>
            <a:r>
              <a:t>●工作距离(mm)：467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545782"/>
            <a:ext cx="5141118" cy="49710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MVL-HBT-xx-yy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镜头放大倍率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0.090-0.277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192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2800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6865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277450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8233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91139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MVL-HBT-xx-yy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OPT-FC180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