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金属注塑件尺寸测量视觉方案（2D）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●产品名称：金属注塑件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823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91139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