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金属片外观检测视觉方案（3D）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风险点：环境光干扰可能导致3D线激光成像不稳定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解决方案：加装遮光罩并控制现场光照强度在500lux以下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风险点：相机安装角度偏差导致X/Z轴视野覆盖不足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解决方案：使用激光定位仪校准安装位置，确保工作距离±1mm误差范围内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风险点：合金材质批次差异可能影响表面反光特性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解决方案：建立物料反光率数据库并动态调整激光功率补偿参数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●产品名称：金属片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●检测内容：平面度检测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mm)：57.0 * 46.0 * 1.0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●检测节拍(pcs/min)：120</a:t>
            </a:r>
          </a:p>
          <a:p>
            <a:pPr>
              <a:defRPr sz="1400" b="1"/>
            </a:pPr>
            <a:r>
              <a:t>●工作距离(mm)：85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85mm, X视野大小 = 59.444mm, Z向视野大小 = 40mm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OPT-LPE2-007-01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59.444mm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0.59s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外观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261" y="1683067"/>
            <a:ext cx="9019222" cy="4193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PE2-007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580" y="1680210"/>
            <a:ext cx="5564839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13580" y="5465790"/>
            <a:ext cx="5564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OPT-LPE2-007-01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