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金属片定位视觉方案（2D）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判断缺陷数量是否超限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判断关键尺寸是否合格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保存NG品图像用于追溯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通过TCP/IP发送OK/NG信号至PLC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计算关键尺寸过程能力指数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风险点：金属片反光强烈可能导致图像过曝或欠曝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解决方案：采用环形光源+偏振滤镜组合控制光照均匀性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风险点：579mm长焦距易受机械振动导致图像模糊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解决方案：加装防震支架并固定相机安装基座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风险点：铜色金属批次差异可能影响图像阈值稳定性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解决方案：建立动态阈值校准机制（每日首件校验）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●产品名称：金属片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●产品颜色：铜色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39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2710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OPT-RIP230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设置相机曝光时间、增益、伽马值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配置触发模式为硬触发（适应传送带运动）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设置图像分辨率匹配200×200mm视野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降低金属表面反光噪声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根据铜色金属特性设置阈值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闭操作消除小孔洞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金属片缺陷检测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训练标准金属片模板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定位产品位置并建立坐标系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检测表面划痕/孔洞缺陷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设置面积过滤阈值（≥2mm²）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深度学习检测（可选）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导入预训练缺陷识别模型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输出缺陷类型及位置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