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金属瓶定位视觉方案（3D）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输入平面：通过特征创建平面（瓶底基准面）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分辨率模式：保持原值（避免数据失真）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金属瓶尺寸检测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定位轮廓线特征点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特征点类型：最大Z（定位瓶口顶部）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Epsilon：0.1（高灵敏度捕捉轮廓变化）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使用特征区域：启用（限定瓶口区域）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通过表面特征测量尺寸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特征点1类型：最大Z（瓶口顶部）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特征点2类型：最小Z（瓶底底部）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以绝对值输出高度：启用（直接获取垂直高度）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合格范围：99.5~100.5mm（匹配产品高度规格）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使用特征区域：启用（限定瓶底区域）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全局平面度模式：所有点（全面评估平面度）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合格范围：0~0.5mm（满足0.5mm精度要求）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高度测量项：合格范围99.5~100.5mm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平面度测量项：合格范围0~0.5mm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综合判定逻辑：所有测量项均合格判定为OK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IP地址：192.168.1.100（外部设备地址）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端口：502（标准工业端口）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输出内容：综合判定结果（0=OK，1=NG）及高度/平面度测量值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风险点：金属表面反光可能导致3D扫描数据失真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解决方案：优化扫描参数并增加遮光罩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风险点：安装位置不当导致视野遮挡或角度偏差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解决方案：精确校准安装位置并固定防护措施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风险点：不同批次金属瓶表面处理差异影响检测精度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解决方案：统一表面处理工艺并设置软件补偿参数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●产品名称：金属瓶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mm)：100*50*50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●工作距离(mm)：127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127mm, X视野大小 = 73mm, Z向视野大小 = 74mm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DL5090B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86" y="1680210"/>
            <a:ext cx="3439026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6486" y="5465790"/>
            <a:ext cx="343902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DL5090B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3D线激光轮廓测量仪动态采集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相机模式：单台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数据采集触发源：外部触发（与传送带同步）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扫描行数：根据产品尺寸设置为500行（确保覆盖200×200×100mm搜索范围）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Y轴分辨率：0.2mm（满足0.5mm定位精度需求）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超时时间：500ms（适应0.2m/s运动速度）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虚拟模式：关闭（实时采集）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法向量最大角度：80°（去除倾斜噪点）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噪声去除等级：中度（平衡去噪与计算效率）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特征区域：框选瓶体主体区域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滤波器类型：高斯滤波（平滑表面噪声）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核大小：5px（兼顾细节保留与噪声抑制）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使用特征区域：启用（限定处理范围）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参数设置：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