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金属盒外观检测视觉方案（2D）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设置尺寸公差范围（±0.3mm）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超差判定为NG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合格判定为OK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对NG结果标注具体偏差位置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记录每批次检测合格率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统计常见缺陷类型分布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风险点：金属材质反光可能导致图像过曝或阴影干扰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解决方案：采用中孔背光源+漫射板组合，降低环境光干扰并均匀补光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风险点：相机安装角度偏差导致视野边缘畸变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解决方案：通过标定工具校准相机光轴与检测面垂直，误差控制在±0.5°内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风险点：不同批次金属盒表面氧化层厚度差异影响成像对比度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解决方案：启用软件自适应曝光功能，动态调整光源亮度（范围20%-80%）匹配表面状态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●产品名称：金属盒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●产品颜色：黑灰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●最小缺陷分辨要求(mm)：0.6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中孔背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346489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S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844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93215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7968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88485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VLYKBGS120X120X-406MM-24V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使用高分辨率工业相机（推荐1200万像素以上）采集金属盒图像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设置自动曝光模式，避免金属反光导致过曝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采用环形光源增强黑灰色金属表面的对比度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通过传送带静止定位确保图像采集稳定性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截取100×100mm检测区域ROI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降噪处理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应用高斯滤波消除金属表面噪点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通过直方图均衡化提升黑灰金属盒与背景的对比度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实例分割模型应用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使用实例分割模块训练轮廓检测模型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数据标注：精确绘制金属盒边缘多边形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训练参数配置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│   ├── 输入图像尺寸：保持原图分辨率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│   └── 数据增强：启用旋转/缩放增强（±5%）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验证集设置：保留20%图像用于精度验证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模型推理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输出金属盒精确轮廓坐标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基于轮廓坐标计算长宽尺寸（误差&lt;0.6mm）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