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解决方案：加装遮光罩并采用低反光涂层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风险点：相机安装角度偏差导致X/Z轴视野覆盖不全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解决方案：使用激光校准工具确保±0.1°安装精度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风险点：人工上料导致金箍棒轴线偏斜超0.5mm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解决方案：设计V型定位夹具约束旋转自由度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●检测内容：空间坐标检测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50.0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2" y="248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90" y="1474470"/>
            <a:ext cx="3843618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0190" y="5671530"/>
            <a:ext cx="384361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