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金箍棒外观检测视觉方案（3D）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风险点：金属粉尘可能附着在相机镜头表面，影响3D点云成像质量。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解决方案：定期清洁镜头并加装防尘罩，避免粉尘干扰。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风险点：相机安装位置振动可能导致扫描数据偏移，影响坐标检测精度。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解决方案：采用减震支架固定相机，确保安装面稳定性。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风险点：不同批次金箍棒表面反光特性差异可能干扰点云采集。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解决方案：在软件中预设动态增益补偿参数，适应表面反光变化。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●产品名称：金箍棒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●检测内容：空间坐标检测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mm)：50.0 * 50.0 * 1500.0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defRPr sz="1400" b="1"/>
            </a:pPr>
            <a:r>
              <a:t>●工作距离(mm)：127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127mm, X视野大小 = 73mm, Z向视野大小 = 74mm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DL5090B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73mm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0.27s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外观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261" y="1683067"/>
            <a:ext cx="9019222" cy="4193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486" y="1680210"/>
            <a:ext cx="3439026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76486" y="5465790"/>
            <a:ext cx="343902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DL5090B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