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金箍棒外观检测视觉方案（3D）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风险点：强环境光干扰导致3D点云数据失真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解决方案：加装遮光罩并控制车间照明强度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风险点：相机倾斜安装导致X/Z轴视野比例失衡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解决方案：使用激光定位仪校准安装角度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风险点：不同批次金箍棒表面反光率差异影响轮廓精度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解决方案：预设多组增益参数自动适配表面特性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●产品名称：金箍棒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●检测内容：空间坐标检测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mm)：30.0 * 30.0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85mm, X视野大小 = 59.444mm, Z向视野大小 = 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OPT-LPE2-007-01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59.444mm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07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80" y="1680210"/>
            <a:ext cx="556483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13580" y="5465790"/>
            <a:ext cx="5564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OPT-LPE2-007-01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