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金箍棒外观检测视觉方案（3D）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风险点：强光干扰可能导致3D扫描数据失真。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解决方案：安装遮光罩并控制车间照明强度。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风险点：工作距离偏差影响测量精度。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解决方案：使用标定工具校准相机与工件的实际距离。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风险点：金箍棒表面反光不一致导致特征识别不稳定。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解决方案：采用多角度光源补偿方案提升成像稳定性。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●产品名称：金箍棒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●检测内容：空间坐标检测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mm)：30.0 * 30.0 * 1500.0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●工作距离(mm)：85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85mm, X视野大小 = 59.444mm, Z向视野大小 = 40mm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OPT-LPE2-007-01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59.444mm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0.31s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外观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261" y="1683067"/>
            <a:ext cx="9019222" cy="4193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PE2-007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580" y="1680210"/>
            <a:ext cx="5564839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13580" y="5465790"/>
            <a:ext cx="5564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OPT-LPE2-007-01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