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金箍棒尺寸测量视觉方案（3D）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风险点：强光干扰可能导致3D数据采集不稳定。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解决方案：在相机安装位置加装遮光罩或控制现场照明强度。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风险点：工作距离1835mm下，相机角度偏差可能影响测量精度。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解决方案：使用激光定位辅助工具确保相机与被测物轴线平行。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风险点：金箍棒表面氧化或涂层不均可能影响轮廓识别。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解决方案：预处理阶段增强法向过滤和高斯滤波参数以提升抗干扰能力。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●产品名称：金箍棒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●测量内容：高度方向尺寸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mm)：30.0 * 30.0 * 1500.0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●工作距离(mm)：1835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1835mm, X视野大小 = 1120mm, Z向视野大小 = 1530mm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SRI71600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1120mm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0.01s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16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33" y="1680210"/>
            <a:ext cx="4208733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91633" y="5465790"/>
            <a:ext cx="4208733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