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金箍棒尺寸测量视觉方案（3D）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风险点：环境光干扰导致3D扫描精度下降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解决方案：加装遮光罩并采用防反光涂层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风险点：相机安装稳定性不足引发数据漂移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解决方案：采用减震支架+固定螺丝双重固定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风险点：金箍棒表面氧化层厚度差异影响反射率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解决方案：规范来料前处理工艺（统一抛光标准）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●产品名称：金箍棒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●产品材质：神铁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●工作距离(mm)：85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85mm, X视野大小 = 59.444mm, Z向视野大小 = 40mm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OPT-LPE2-007-01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59.444mm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15.62s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07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36" y="1474470"/>
            <a:ext cx="621952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62236" y="5671530"/>
            <a:ext cx="62195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OPT-LPE2-007-01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