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金识别视觉方案（2D）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当置信度≥90%且类别匹配时判定OK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否则判定NG并记录异常特征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通过IO接口输出OK/NG信号（DO1）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在预览窗口显示分类结果及检测区域标记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设置寄存器地址40001输出检测结果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配置轮询周期与识别节拍同步（1s/次）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风险点：环境光干扰导致金属反光异常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解决方案：加装遮光罩并调整背光源角度至45°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风险点：相机安装高度偏差导致视野未覆盖检测区域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解决方案：使用激光校准仪定位，确保镜头光轴垂直工件表面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风险点：金银材质氧化层或涂层厚度差异影响识别精度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解决方案：增加样本库训练量，优化HSV颜色阈值分割算法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●识别内容：区分材质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●工作距离(mm)：506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506mm, B(视野宽度) = 224mm, C(视野长度) = 307mm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8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698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设置相机分辨率为覆盖200×200mm检测区域，帧率匹配1pcs/min节拍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配置触发模式为外部触发（适配传送带来料）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配置环形光源提供均匀照明，避免金属反光干扰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设置光源亮度为50%初始值（后续通过预处理优化）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应用直方图均衡化增强金属表面细节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将RGB图像转换为HSV颜色空间（更利于金属色区分）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使用中值滤波消除金属表面噪点（核尺寸3×3）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材质区分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绘制200×200mm矩形ROI覆盖检测区域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添加边缘屏蔽区域排除金属反光干扰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颜色识别工具配置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训练金银两种材质的模板（各导入5张典型样本）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设置颜色识别灵敏度为80%（平衡光照变化影响）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配置判断依据为"类别判断"（金银两类）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输出分类结果（OK/NG）及置信度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