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最低得分设置为85%（过滤误判）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启用类别判断（金/银/未知）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扩展参数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开启亮度补偿（应对金属表面光泽差异）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设置最小特征面积为100像素（对应1mm²）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添加金属划痕检测模块（使用边缘计数工具，阈值设为3个异常边缘）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OK条件：颜色识别得分≥85%且无异常边缘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NG条件：得分&lt;85%或检测到异常边缘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输出格式：CSV（包含产品ID、识别结果、置信度、检测时间）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存储路径：设备内部SD卡/FTP服务器（根据实际配置选择）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地址映射：0x1000对应OK信号，0x1001对应NG信号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周期发送检测结果（每500ms更新一次）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建立与MES系统的TCP连接（IP:192.168.1.100:502）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发送结构化数据包（包含产品序列号和检测结果）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记录每小时OK/NG数量（用于产线OEE计算）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跟踪连续NG次数（触发自动校准当连续NG≥5次）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生成日报表（包含识别准确率、平均处理时间）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异常趋势分析（对NG样本进行聚类分析，定位常见缺陷类型）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风险点：环境光波动可能导致金属反光过曝或欠曝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解决方案：加装遮光罩并启用相机自动增益控制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风险点：长焦距（506mm）安装易产生镜头畸变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解决方案：校准镜头畸变参数并预留10%安装误差余量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风险点：金银样品氧化程度差异可能影响颜色识别阈值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解决方案：建立动态模板库并定期补充新样本数据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●识别内容：区分材质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541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6297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设置相机分辨率为2000×2000（确保1mm特征对应至少10像素）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调整曝光时间至10ms（避免金属反光过曝）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开启自动增益控制（补偿环境光波动）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配置环形光源亮度为80%（平衡金属反光与细节可见度）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启用双色温切换（5700K/6500K）辅助颜色区分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应用3×3高斯滤波（σ=1.2）消除金属表面噪点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使用CLAHE算法（对比度受限自适应直方图均衡）提升金银色差异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材质颜色区分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绘制200×200mm矩形检测区域（对应图像坐标系）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添加4个角点屏蔽区域（排除边缘反光干扰）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导入10张金样品图像（含不同角度反光样本）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导入10张银样品图像（含氧化变色样本）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设置灵敏度参数：色相容差±5°，饱和度容差±15%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判断依据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