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ROI区域：钉子轮廓区域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钉子尺寸测量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模板训练：钉子标准图像（15×10mm）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角度范围：±5°（补偿可能的微小偏转）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最小分数：0.9（确保匹配精度）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卡尺数量：4个（覆盖钉头和钉帽边缘）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搜索方向：沿钉子轴向对称设置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对比度阈值：50（过滤弱边缘）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两点生成直线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起点：钉头中心点（通过斑点检测获取）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终点：钉尾中心点（通过斑点检测获取）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长度测量：沿轴向两点距离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宽度测量：垂直轴向两点距离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读取标定文件：应用棋盘格标定结果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H矩阵输入：连接到所有测量算子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重复性测试：连续测量10次取平均值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误差补偿：启用亚像素级测量（精度达0.01mm）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长度合格范围：14.9-15.1mm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宽度合格范围：9.9-10.1mm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输出信号：OK/NG状态（布尔值）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图像标注：绘制测量线段和尺寸数值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数据存储：保存测量值到CSV文件（路径：D:\Nail_Measurements）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协议：TCP/IP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IP地址：192.168.1.100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端口：502（Modbus TCP）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发送内容：OK/NG状态（布尔值）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发送频率：每检测完成一次发送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子组大小：30件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统计周期：每小时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输出参数：CPK值、均值、标准差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导出格式：Excel表格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存储路径：D:\Nail_Statics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风险点：风险点：金属反光强烈，易造成图像过曝或阴影干扰。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解决方案：解决方案：采用环形光源亮度控制在80%，并启用背光补偿功能。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风险点：风险点：工作距离较短（120mm），需确保安装空间充足且避免碰撞。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解决方案：解决方案：预留足够的机械防护空间，并固定相机支架防止振动。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风险点：风险点：钉子表面氧化或涂层差异可能导致边缘检测不稳定。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解决方案：解决方案：定期校准模板匹配模型，并增强图像预处理中的对比度增强算法。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●测量内容：钉子长度、宽度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●产品大小(mm*mm)：15.0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●来料方式：固定平放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●工作距离(mm)：120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120mm,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MVL-HY-xx-yy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0.12-4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设备选择：工业相机（USB/GIGE）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增益：自动增益控制（AGC）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触发模式：软触发（单次采集）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图像分辨率：与标定板匹配（建议1920×1080）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环形光源：亮度80%（抑制金属反光）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背光补偿：启用（消除阴影干扰）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图像解畸变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标定文件：加载棋盘格标定结果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解畸变类型：镜头透视畸变矫正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滤波方法：高斯滤波（3×3核）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ROI区域：钉子所在区域（15×10mm范围）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方法：Sobel算子（开平方模式）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缩放系数：1.5（增强边缘对比度）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二值化方法：自动阈值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