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钉子尺寸测量视觉方案（2D）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设置搜索长度50px，投影宽度10px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拟合直线后通过坐标转换器转为世界坐标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计算两端点距离作为长度值（公差±0.1mm）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**宽度测量**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在钉子侧面布置垂直卡尺组（间距5px）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使用最小外接矩形算法获取最大宽度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应用坐标转换器校正透视变形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验证宽度值（公差±0.1mm）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判定逻辑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设置双变量存储测量值（Length, Width）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应用数学表达式算子进行范围判定：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风险点：风险点：金属反光强烈，可能导致图像过曝或边缘检测不稳定。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解决方案：解决方案：采用环形光源均匀照明，并调整曝光时间与增益以抑制反光干扰。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风险点：风险点：工作距离范围大（120-900mm），需确保相机固定稳定且焦距匹配。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解决方案：解决方案：使用可调高度支架并配合镜头调节功能，确保在全范围内清晰成像。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风险点：风险点：钉子表面氧化或涂层差异可能影响灰度值稳定性。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解决方案：解决方案：增加图像预处理中的直方图均衡化和对比度增强操作，提升测量鲁棒性。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●产品名称：钉子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●测量内容：钉子长度、宽度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●产品颜色：金属银色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●最大工作距离(mm)：900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●最小工作距离(mm)：120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●产品大小(mm*mm)：15.0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●来料方式：固定平放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●工作距离(mm)：143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967" y="2568383"/>
            <a:ext cx="2626994" cy="3020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143mm, B(视野宽度) = 11mm, C(视野长度) = 16.5mm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WWT121-05-37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24.8mm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0926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18067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05-3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16283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3716354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4061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49418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WWT121-05-37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软件授权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相机配置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使用工业相机采集图像（假设已配置完成）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设置曝光时间与增益以适应金属反光特性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固定相机位置确保工作距离在120-900mm范围内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应用高斯滤波（核大小5x5）消除噪声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使用直方图均衡化增强金属表面对比度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彩色转灰度处理（采用0.299R+0.587G+0.114B公式）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边缘优化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应用Sobel算子进行边缘检测（水平/垂直方向）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设置对比度阈值为150以过滤弱边缘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使用形态学闭运算（3x3圆形核）连接断裂边缘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钉子尺寸测量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定位与标定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执行高精度棋盘格标定（格子尺寸10mm×10mm）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设置标定板原点偏移X=0,Y=0，旋转角度0°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应用读取标定文件算子获取H矩阵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核心测量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**长度测量**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使用找边算子沿钉子轴向布置3个卡尺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