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钉子尺寸测量视觉方案（2D）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图像坐标与世界坐标按1:1比例配置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保存标定文件至默认路径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应用H矩阵变换（关联世界坐标系）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使用找边算子（单边缘模式）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卡尺个数设为2（两端定位）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投影长度50像素（覆盖钉头与钉帽）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极性设置为由暗到明（金属边缘检测）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两点生成直线（连接检测到的两个边缘点）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输出直线长度作为钉子长度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宽度测量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使用卡尺工具（边缘对模式）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设置卡尺中心距离为钉子理论宽度（10mm）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投影长度30像素（覆盖钉身宽度）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输出测量宽度值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点与直线距离（验证宽度一致性）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取钉身中点与检测直线计算垂直距离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允许偏差±0.1mm（精度0.2mm要求）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长度阈值：14.8-15.2mm（公差±0.2mm）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宽度阈值：9.8-10.2mm（公差±0.2mm）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保存检测图像（异步模式，最大缓存100张）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生成OK/NG信号（通过全局变量传递）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目标IP: 192.168.1.100（示例地址）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发送格式：[长度, 宽度, 状态]（状态0=OK/1=NG）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采集100组数据样本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计算长度/宽度CPK值（目标≥1.33）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风险点：风险点：金属反光强烈，可能导致图像过曝或边缘检测不稳定。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解决方案：解决方案：采用环形光源并控制亮度在80%，结合高斯滤波和Sobel算子增强轮廓。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风险点：风险点：工作距离固定为143mm，需确保安装位置与钉子平面平行以避免测量偏差。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解决方案：解决方案：使用标定板进行9点标定，并应用H矩阵变换校正坐标系误差。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风险点：风险点：钉子表面氧化或涂层差异可能影响边缘识别精度。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解决方案：解决方案：设置极性为由暗到明的找边算子，并增加点与直线距离验证宽度一致性。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●产品名称：钉子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●测量内容：钉子长度、宽度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●产品颜色：金属银色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●最大工作距离(mm)：900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●最小工作距离(mm)：120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●产品大小(mm*mm)：15.0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●来料方式：固定平放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●工作距离(mm)：143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143mm, B(视野宽度) = 11mm, C(视野长度) = 16.5mm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WWT121-05-37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24.8mm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0926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18067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05-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16283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3716354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4061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49418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WWT121-05-37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软件授权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MVP(dahua)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设置曝光时间为5ms（根据金属反光特性调整）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增益设为50%（平衡亮度与噪点）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触发模式配置为软触发（适应静止检测）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使用环形光源（抑制金属反光）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设置光源亮度为80%（避免过曝）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图像解畸变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导入棋盘格标定文件（校正镜头畸变）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选择镜头透视畸变矫正+径向畸变矫正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选用高斯滤波（3×3核）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滤除金属表面噪点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使用Sobel算子（开平方方式）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突出钉子轮廓特征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钉子测量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执行N点标定（9点均匀分布）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