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钉子尺寸测量视觉方案（2D）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尺寸判定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设置长度合格范围：14.8-15.2mm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设置宽度合格范围：9.8-10.2mm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使用条件判断算子进行上下限比对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输出OK/NG结果到自定义界面显示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质量统计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记录每小时检测数量、合格率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生成CPK统计报表（目标CPK≥1.33）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存储最近1000组测量数据用于追溯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风险点：风险点：现场存在金属反光干扰，影响图像对比度。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解决方案：解决方案：采用环形光源均匀照明，并调整光源角度避免直射钉子表面。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风险点：风险点：相机安装高度偏差可能导致测量失真。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解决方案：解决方案：使用标定板校准相机位置，确保工作距离与标定一致。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风险点：风险点：钉子表面氧化或涂层差异可能影响边缘检测稳定性。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解决方案：解决方案：在预处理阶段加入自适应阈值算法，增强对不同表面状态的适应性。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●产品名称：钉子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●测量内容：钉子长度、宽度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●产品颜色：金属银色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●最大工作距离(mm)：900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●最小工作距离(mm)：120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●产品大小(mm*mm)：15.0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●来料方式：固定平放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●工作距离(mm)：143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967" y="2568383"/>
            <a:ext cx="2626994" cy="3020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143mm,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092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18067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软件授权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使用工业相机采集图像，设置曝光时间为5ms，增益为50%，伽马值为1.0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拉流模式选择软触发，单帧超时设置为100ms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设置工作距离为300mm（介于最小/最大工作距离之间）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应用高斯滤波（核大小5x5）消除噪声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使用Sobel边缘检测（开平方模式）增强金属钉子边缘特征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二值化处理：自动阈值，ROI区域选择钉子所在区域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钉子测量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标定转换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读取预先生成的棋盘格标定文件（10mm/格）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应用H矩阵转换图像坐标到世界坐标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###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使用找边算子定位钉头和钉帽边缘：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设置3个卡尺工具沿钉子轴向分布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边缘极性设置为由暗到明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对比度阈值设为150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拟合直线计算钉子轴向长度（使用3个卡尺检测点）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卡尺工具测量钉子直径方向宽度（垂直于轴向布置2组平行线）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