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卡尺数量：设置4个卡尺沿钉头方向分布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搜索长度：设置80像素覆盖最大钉长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极性设置：由暗到明匹配金属反光特性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使用找边输出的两个最远边缘点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应用标定文件转换为实际毫米值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卡尺数量：设置3个卡尺沿钉身横向分布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搜索长度：设置60像素覆盖最大钉宽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极性设置：由明到暗匹配侧面过渡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线段距离测量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使用横向边缘拟合直线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计算两条平行线间距并转换为物理尺寸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长度合格范围：设置上下限为标称值±0.1mm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宽度合格范围：设置上下限为标称值±0.1mm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条件判断：输出OK/NG状态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记录每次检测的长宽数值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生成CPK统计报表（目标CPK≥1.33）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实时显示当前检测节拍（目标60pcs/min）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显示当前批次合格率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生成历史检测数据趋势图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解决方案：解决方案：采用环形光源并控制亮度至80%，减少金属表面反光干扰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解决方案：解决方案：使用标定工具校准相机与钉子的相对位置，确保成像稳定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风险点：风险点：钉子表面氧化或涂层差异影响边缘检测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解决方案：解决方案：在预处理阶段增强对比度和亮度，提升不同材质下的一致性识别能力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设置曝光时间：根据金属反光特性调整至10000微秒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设置增益：调整至30以增强暗部细节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设置触发模式：采用软触发模式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启用环形光源：设置亮度为80%消除反光干扰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对比度调整：增强金属表面对比度至1.5倍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亮度调整：将整体亮度提升20%以突出边缘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高斯滤波：核大小设置为5×5平滑表面噪点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Canny边缘检测：阈值设置为(50, 150)提取清晰轮廓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钉子尺寸测量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训练模板：使用钉子标准图像建立模板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设置角度范围：±5°覆盖可能偏转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设置最小分数：0.8确保匹配可靠性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长度测量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