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钉子尺寸测量视觉方案（2D）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钉子测量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标定类型：高精度棋盘格标定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棋盘格尺寸：30×30mm（覆盖检测区域）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非线性矫正：开启（补偿镜头畸变）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标定文件：保存为"nail_calibration.cal"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卡尺工具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ROI区域：沿钉子轴向绘制矩形（15mm长度方向）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边缘极性：由暗到明（金属与背景对比）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对比度阈值：设置为150（过滤弱边缘）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高斯半径：2像素（平衡抗噪与精度）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宽度测量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ROI区域：垂直钉子轴向绘制矩形（10mm宽度方向）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边缘极性：由明到暗（金属侧面与背景对比）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对比度阈值：设置为180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高斯半径：2像素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公差范围：长度±0.1mm，宽度±0.1mm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结果输出：通过"指定输出"算子传递至结果处理模块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条件判断：长度在[14.9,15.1]mm且宽度在[9.9,10.1]mm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输出信号：通过"OK/NG控件"显示检测状态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保存图片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存储路径：D:\Nail_Inspection\Images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存图模式：异步（减少流程耗时）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最大保存数量：1000（循环覆盖）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统计功能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启用CPK统计（过程能力分析）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数据存储周期：每100件生成一次统计报告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网络配置（可选）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协议：TCP客户端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IP地址：192.168.1.100（PLC地址）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端口：502（Modbus TCP）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输出参数：将OK/NG信号通过"报文发送"算子传输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风险点：风险点：金属反光强烈，可能导致图像过曝或边缘检测不稳定。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解决方案：解决方案：采用环形光源并控制亮度在70%，增强对比度以稳定测量。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风险点：风险点：工作距离固定，安装位置偏差可能影响标定精度。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解决方案：解决方案：严格按照布局图安装，并进行高精度棋盘格标定校正。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风险点：风险点：钉子表面氧化或涂层差异可能影响边缘识别效果。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解决方案：解决方案：预处理阶段增强对比度与滤波处理，提升对表面变化的适应性。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●产品名称：钉子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●测量内容：钉子长度、宽度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●产品颜色：金属银色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●最大工作距离(mm)：900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●最小工作距离(mm)：120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●检测区域(mm*mm)：15.0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●来料方式：固定平放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●工作距离(mm)：143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143mm, B(视野宽度) = 11mm, C(视野长度) = 16.5mm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WWT121-05-37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24.8mm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0926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18067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05-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16283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3716354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4061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49418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WWT121-05-37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设备选择：工业相机（GIGE接口）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曝光时间：根据金属反光特性调整至10-20ms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增益：设置为30%以平衡亮度与噪点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触发模式：软触发（单次采集）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图像分辨率：匹配检测区域15×10mm的视野范围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采用环形LED光源（避免金属反光干扰）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光源亮度：设置为70%以减少过曝区域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ROI区域：全图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亮度阈值：自动获取（根据金属表面反射特性）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对比度增强：系数设为1.5以强化边缘特征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滤波核：5×5（抑制金属表面噪点）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ROI区域：全图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方法：Sobel算子（方向绝对值）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阈值：自动计算（根据金属反光特性动态调整）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ROI区域：全图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