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钉板定位视觉方案（3D）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风险点：木材加工环境存在木屑粉尘，可能干扰3D结构光相机的点云采集精度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解决方案：在相机镜头加装防尘防护罩并配置环境光滤光片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风险点：1800mm长焦距安装易受机械振动影响定位稳定性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解决方案：采用高刚性防震支架并定期执行相机位姿校准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风险点：木材天然纹理差异可能导致3D模板匹配误判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解决方案：优化3D工件识别算法参数，设置0.35动态置信度阈值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●产品名称：钉板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●产品颜色：木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●来料方式：料框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mm)：710*710*750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mm)：1430.0 * 800.0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044097"/>
            <a:ext cx="3544089" cy="2689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S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60" y="1474470"/>
            <a:ext cx="3448879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47560" y="5671530"/>
            <a:ext cx="344887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使用"从相机获取图像"步骤采集钉板点云数据，设置相机参数确保覆盖1430×800×800mm搜索范围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应用"点云预处理"组合步骤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执行"点过滤"去除异常点云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使用"计算点云法向并滤波"增强表面特征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通过"提取3D ROI内点云"限定710×710×750mm检测区域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使用"点云聚类"分离单个钉板对象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钉板检测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在工件库中创建钉板点云模板（通过STL文件生成）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配置"3D匹配"步骤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设置匹配模式为面匹配（木材表面特征明显）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置信度阈值设为0.35（满足3mm定位精度）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开启"去除重叠物体位姿"处理料框中多钉板场景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启用"计算平面度误差"验证钉板表面质量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使用"计算2D矩形位姿"获取钉板平面定位信息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应用"限制输出的个数"步骤（最大输出2个匹配结果）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使用"计算掩膜面积"验证钉板尺寸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通过"保存结果到文件"记录检测数据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使用"输出"步骤将合格钉板位姿发送至Mech-Viz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