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钛合金杯子外观检测视觉方案（3D）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风险点：风险点：现场存在粉尘或油雾，可能影响3D相机成像质量。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解决方案：解决方案：在相机区域加装防尘罩，并定期清洁镜头。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风险点：风险点：相机安装位置易受振动影响，导致采集数据不稳定。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风险点：风险点：钛合金杯表面反光不一致，可能导致高度差检测误判。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解决方案：解决方案：优化激光强度与图像处理算法，增强对反光变化的适应性。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●产品名称：钛合金杯子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●检测内容：高度差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●产品材质：钛合金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mm)：120.0 * 100.0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4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83" y="1577340"/>
            <a:ext cx="4296832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7583" y="5568660"/>
            <a:ext cx="429683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