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钢尺外观检测视觉方案（2D）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解决方案：采用4组条形光源（VLTX4D490X44R8X-DF-24V）实现均匀照明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风险点：986mm长工作距离易导致焦外模糊或畸变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解决方案：使用C0828-12M镜头配合8mm焦距，确保550mm视野内清晰成像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风险点：不锈钢氧化层厚度差异可能影响刻度对比度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解决方案：通过软件预处理动态调整图像亮度/对比度参数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●产品名称：钢尺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●工作距离(mm)：986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986mm, B(视野宽度) = 440mm,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OPT-CC130-GH-04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960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9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8319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OPT-CC130-GH-04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使用工业相机在传送带静止/运动状态下采集钢尺图像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设置ROI区域覆盖500×400mm检测范围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应用ROI工具框选钢尺刻度区域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使用掩膜工具遮盖非刻度区域（如边缘反光区）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调整图像亮度/对比度增强刻度特征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导入标注好的刻度缺失缺陷数据集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配置数据增强参数（旋转±5°、亮度±20%、添加高斯噪声）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设置输入图像尺寸为1024×768（确保1mm缺陷可见）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启动训练并监控精度曲线（目标mIoU≥95%）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应用缺陷判定规则过滤误检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输出缺陷位置坐标与面积数据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记录检测结果并生成质检报表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