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钢尺尺寸测量视觉方案（3D）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根据检测结果筛选合格/不合格工件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统计数据列表中指定层级的元素个数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统计当前批次合格品数量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存储检测数据及判定结果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将检测结果发送至PLC控制系统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通过统计数据检查位姿重复精度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记录连续20次测量的标准差验证系统稳定性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风险点：透明材质易反光导致点云数据失真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解决方案：增加漫反射补光或调整相机角度减少反光干扰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风险点：工作距离450mm易受机械振动影响测量精度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解决方案：采用减震支架+定期校准补偿安装误差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风险点：来料尺寸偏差超出相机视野范围（240×325mm）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解决方案：设置动态ROI自动适应±5%尺寸波动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40.0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N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968" y="1680210"/>
            <a:ext cx="2798063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6968" y="5465790"/>
            <a:ext cx="279806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设置相机分辨率为4K，曝光时间5ms，触发模式为外部触发同步传送带停止信号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图像亮度和色彩均衡器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增强透明材质对比度，降低反光影响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图像形态变换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使用开运算消除表面噪点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提取掩膜中对应的图像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根据钢尺轮廓生成ROI区域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将深度图转换为点云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生成三维点云数据用于尺寸测量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提取钢尺四周边缘轮廓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计算掩膜在指定直线上的长度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测量长度方向：X轴方向投影长度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测量宽度方向：Y轴方向投影长度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测量高度方向：Z轴方向点云高度差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计算Vector3D的长度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验证三维空间中实际尺寸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根据阈值对数值进行分类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设置公差范围：200±1.3mm（长），40±1.3mm（宽/高）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