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钢梁定位视觉方案（2D）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配置保存图片算子：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异步存图模式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保存NG图像为PNG格式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最大缓存100张，路径设置为D:\SteelBeam_Inspection\Results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PLC交互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网络配置：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协议选择Modbus TCP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IP地址192.168.1.100:502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读取输入寄存器地址40001(启动信号)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写入输出寄存器地址40002(结果反馈)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启用统计功能算子：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按100次检测周期重置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记录成功/失败次数及良率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输出CPK统计到数据存储区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风险点：现场存在金属反光干扰，影响图像稳定性。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解决方案：采用中孔背光源均匀照明，减少表面反光干扰。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风险点：工作距离变化可能导致焦距不清晰。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解决方案：选用6mm定焦镜头并预留安装调节空间，确保300-1000mm范围内清晰成像。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风险点：钢梁表面氧化或涂层差异可能影响检测精度。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解决方案：在软件中启用自适应阈值处理，增强对不同表面状态的适应能力。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●产品名称：钢梁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0263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11437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238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1183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使用MechMind相机，设置硬触发模式以同步传送带运动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配置曝光时间与传送带速度(0.3m/s)匹配，确保图像清晰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设置工作距离范围300-1000mm，根据实际安装位置调整焦距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应用高斯滤波(核大小5x5)消除金属表面反光噪声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使用自适应阈值二值化处理，增强金属特征对比度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执行仿射变换校正传送带运动导致的图像倾斜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钢梁缺陷检测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核心定位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采用模板匹配算子：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训练标准钢梁模板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设置角度范围[-5°,5°]，尺度范围[0.95,1.05]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启用亚像素高精度模式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最大匹配个数设为1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斑点检测配置：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极性设置为白底黑点(针对金属表面暗缺陷)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面积过滤范围：2-200平方毫米(对应2mm最小特征)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圆度过滤范围：0.5-1.0(过滤非圆形噪声)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启用形态学闭操作(核大小3x3)连接断裂边缘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创建数学表达式算子：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条件1：斑点数量 ≤ 5个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条件2：最大斑点面积 ≤ 50平方毫米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逻辑与运算输出最终OK/NG结果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