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钢珠外观检测视觉方案（2D）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风险点：金属反光干扰可能导致图像采集不稳定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解决方案：采用环形光源+背光组合消除反光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风险点：安装位置偏差易导致视野范围不足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解决方案：精确校准相机角度与焦距确保30×30mm检测区域全覆盖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风险点：钢珠表面氧化/涂层差异可能引发误检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解决方案：定期校准系统并启用光照归一化处理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●产品名称：钢珠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●检测内容：外观不良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●最小工作距离(mm)：150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●工作距离(mm)：184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58506"/>
            <a:ext cx="3544089" cy="4074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184mm, B(视野宽度) = 33mm, C(视野长度) = 33mm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A9-1228-6MP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43431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52231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4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206108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414908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A9-1228-6MP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VLHXA45D26R1X-24V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使用高分辨率工业相机采集钢珠图像，确保0.5mm缺陷可识别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设置ROI区域为30×30mm检测范围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采用环形光源+背光组合，消除金属反光干扰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通过亮度/对比度调整增强缺陷对比度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应用光照归一化处理消除环境光差异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设置色彩平衡参数消除金属色偏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创建缺陷类别：划痕/凹坑/氧化斑点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使用多边形工具精确标注缺陷区域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配置掩膜工具遮盖非检测区域反光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启用网格剪切工具处理小缺陷检测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设置输入尺寸为1024×1024保证精度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设置缺陷度阈值区分OK/NG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输出缺陷位置坐标及类型标签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记录检测结果并生成质检报表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