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钢珠外观检测视觉方案（2D）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风险点：金属反光干扰导致图像质量不稳定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解决方案：采用环形光源均匀照明并启用软件亮度补偿功能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风险点：工作距离波动影响成像清晰度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解决方案：使用可调支架固定相机并定期校准安装位置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风险点：钢珠表面氧化/镀层差异导致误检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解决方案：建立标准化来料检验流程确保批次一致性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●产品名称：钢珠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●检测内容：外观不良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●最小工作距离(mm)：150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●工作距离(mm)：184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184mm, B(视野宽度) = 33mm, C(视野长度) = 33mm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FA1202D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8873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497531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30368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512485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FA1202D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PFM-HX3475C010W/R/G/B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使用工业相机采集钢珠表面图像，确保覆盖30×30mm检测区域，工作距离150-500mm范围内，采用均匀环形光源减少金属反光干扰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ROI截取：框选钢珠核心检测区域（30×30mm范围）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光源补偿：通过软件内置的亮度/对比度调节功能消除金属反光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降噪处理：启用图像滤波功能降低金属表面纹理噪声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导入钢珠OK样本（无缺陷）和NG样本（划痕/凹坑/氧化等缺陷）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使用多边形工具精确标注缺陷区域（最小0.5mm缺陷需重点标注）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启用数据增强：旋转±15°、亮度±20%、添加高斯噪声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设置输入尺寸为1024×1024（确保0.5mm缺陷在图像中占至少10像素）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启用GPU加速训练（若可用）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设置验证集占比20%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通过标注结果匹配矩阵优化缺陷分类阈值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选择GPU部署模式（标准模型）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缺陷区域高亮显示（红色轮廓+热力图）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输出缺陷类型分类结果（划痕/凹坑/氧化等）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生成检测报告（包含缺陷位置坐标、面积、严重程度分级）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缺陷类型统计（按日/批次生成缺陷分布直方图）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良品率分析（实时显示当前批次良品率趋势图）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