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钢管外观检测视觉方案（2D）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解决方案：采用环形光源均匀照明，并在软件中进行光照校正处理。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风险点：工作距离较长（579mm），可能导致成像畸变或聚焦不清晰。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解决方案：选用6mm焦距镜头并精确调节焦距，确保检测区域清晰对焦。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风险点：钢管表面颜色和材质可能存在轻微差异，影响缺陷识别稳定性。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解决方案：在预处理阶段加入自适应亮度调整算法，提升不同批次间的识别鲁棒性。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S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6571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5371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使用工业相机采集钢管表面图像，确保覆盖200×200mm检测区域，静止状态下拍摄以避免运动模糊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ROI截取：框选钢管表面200×200mm区域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光照校正：通过调整亮度/对比度消除金属反光干扰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降噪处理：应用高斯滤波消除图像噪声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标注缺陷：使用画笔工具精细标注所有划痕区域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设置掩膜：用全局掩膜遮盖非检测区域（如钢管边缘）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数据划分：80%训练集+20%验证集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输入尺寸设置为1024×1024（确保2.2mm缺陷对应至少10个像素）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采用高速度模型（缺陷面积较大）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阈值设置：缺陷面积&gt;2.2mm²判定为NG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精度优化：通过调整损失函数权重提升小缺陷识别能力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可视化输出：在图像上叠加红色轮廓标记划痕区域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判定输出：输出OK/NG结果及缺陷坐标位置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报表生成：记录缺陷面积、位置等检测数据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良品率统计：实时显示当前批次检测合格率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缺陷趋势分析：按时间维度统计划痕类型分布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