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钢网尺寸测量视觉方案（2D）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发送检测结果到PLC（字符串格式："OK"或"NG"）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传输测量数值到MES系统（浮点数组格式）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风险点：钢网表面反光可能导致图像采集异常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解决方案：采用环形光源+HDR处理消除反光干扰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解决方案：使用防震支架+定期标定校准安装角度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风险点：钢网孔边缘存在毛刺导致定位误差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解决方案：优化Canny算子参数增强边缘锐度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●产品名称：钢网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●测量内容：孔间距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100mm, B(视野宽度) = 33mm, C(视野长度) = 33mm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MVL-KL-xx-yy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0.18-3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52450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61250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38256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247056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219006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427806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MVL-KL-xx-yy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PFM-HX3475C010W/R/G/B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选择本地存储的钢网图像文件（支持多张相同尺寸图像）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启用畸变校正（引用已有的多点标定矩阵）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调整亮度/对比度增强孔边缘对比度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使用Canny算子提取孔边缘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绘制30×30mm检测区域ROI（正矩形）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孔间距检测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找圆定位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搜索方向：由外向内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边缘极性：由白到黑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启用ROI校正（基准源为预处理后的ROI中心）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选择所有检测到的孔中心点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计算相邻孔中心点之间的距离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设置公差范围[理论值-0.05, 理论值+0.05]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判断所有孔间距是否在公差范围内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变量赋值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生成检测结果变量（OK/NG）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存储测量数值到CSV文件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TCP/IP通讯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