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钢网尺寸测量视觉方案（2D）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搜索长度：5mm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投影长度：2mm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边缘极性：由明到暗（银白背景检测黑色孔）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亚像素精度：开启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对比度阈值：30（过滤弱边缘）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精度校准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高精度棋盘格标定：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标定板尺寸：10×10mm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非线性矫正：开启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RMS误差要求：&lt;0.005mm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世界坐标系：右手坐标系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设置公差范围：±0.005mm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判断逻辑：若实测孔径在公差范围内则OK，否则NG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结果输出：OK/NG控件显示检测状态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保存检测图像（PNG格式，异步存图）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存储路径：D:\SteelMesh_Inspection\Results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最大存储量：1000张（循环覆盖）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使用Snap7协议（IP地址：192.168.0.1）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通信周期：100ms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输出信号：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M100.0：OK信号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M100.1：NG信号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DB100.DBD0：实测孔径值（float）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记录每小时检测数量、合格率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CPK统计（目标CPK≥1.33）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生成折线图显示孔径波动趋势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异常报警：连续3次NG触发设备停机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风险点：金属表面反光可能导致图像过曝或边缘模糊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解决方案：采用90°垂直环形背光消除镜面反射，设置光源亮度80%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风险点：相机安装位置偏移可能影响测量基准一致性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解决方案：使用防震支架+固定螺丝，确保工作距离100mm精度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风险点：钢网孔径存在批次性微小形变导致误判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解决方案：定期校准标定板（RMS&lt;0.005mm），设置±0.005mm公差范围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●产品名称：钢网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●测量内容：孔径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100mm, B(视野宽度) = 11mm, C(视野长度) = 11mm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0.138-0.708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096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1847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XF-PTI020-(C)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使用工业相机（推荐高分辨率CCD相机，如Basler或大恒）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设置软触发模式（因检测时产品静止）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配置曝光时间：10000μs（银白色金属表面需适当延长曝光）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增益：50%（平衡亮度与噪点）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伽马校正：1.0（保持线性响应）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图像分辨率：4096×3000（满足0.01mm精度需求）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采用环形背光（推荐CCS或CCS-EX系列）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光源亮度：80%（避免金属反光过曝）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光源角度：90°垂直照射（消除镜面反射）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高斯滤波（核大小5×5）消除噪声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自适应阈值二值化（局部阈值=15）分离孔与背景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形态学闭运算（3×3圆形核）连接断裂边缘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边缘梯度检测（Sobel算子，开平方模式）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ROI自适应（动态适配10×10mm检测区域）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孔径检测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定位测量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找圆算子配置：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卡尺数量：8个（均匀分布）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