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钢网尺寸测量视觉方案（2D）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解畸变类型：镜头透视畸变矫正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输出H矩阵用于后续坐标转换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孔定位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找圆算子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卡尺个数：8（均匀分布检测区域）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投影长度：2mm（覆盖孔边缘）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对比度阈值：150（确保边缘清晰）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高斯半径：1.5（过渡带优化）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拟合圆验证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忽略点数：1（去除异常点）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RMS误差：小于0.005mm（精度验证）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孔径测量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边缘极性：由暗到明（孔边缘特征）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搜索长度：3mm（覆盖孔直径范围）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排序模式：对比度方向排序（最优边缘选择）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数学表达式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实际孔径 = 测量直径 × 标定系数（通过H矩阵转换）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上下限设置：理论孔径±0.01mm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输出OK/NG信号（通过相机IO或通讯模块）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显示孔中心坐标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显示测量直径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显示RMS误差值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数据位：8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奇偶校验：无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发送检测结果（ASCII格式：孔径值+OK/NG状态）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收集100组测量数据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计算CPK值（目标≥1.33）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存储路径：C:\MVP\SteelMesh_Results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存储格式：CSV（包含时间戳、孔径值、状态）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风险点：钢网金属表面反光可能导致图像过曝或边缘模糊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解决方案：采用环形背光+漫射板组合照明，亮度控制在60%-80%区间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风险点：镜头焦距未精确匹配工作距离导致成像畸变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解决方案：使用标定工具校准镜头畸变参数，并预留5mm机械调节余量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风险点：钢网孔边缘存在毛刺或氧化层影响边缘检测精度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解决方案：在预处理阶段增加高斯滤波+自适应阈值算法，动态补偿表面缺陷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●产品名称：钢网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●测量内容：孔径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100mm, B(视野宽度) = 11mm, C(视野长度) = 11mm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0.138-0.708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选择工业相机（软触发模式）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曝光时间：根据钢网反光特性调整（建议10-20ms）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增益：自动增益优先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触发模式：单帧采集（静止检测）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采用环形背光（消除反光）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光源亮度：80%（避免过曝）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滤波方法：高斯滤波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滤波核：5x5（抑制噪声）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ROI区域：10x10mm检测区域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极性：黑底白孔（钢网孔为亮色）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边缘梯度：Sobel算子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对比度阈值：设置为120（突出孔边缘）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孔径检测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棋盘格尺寸：10x10mm（匹配检测区域）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