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钢钉尺寸测量视觉方案（3D）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风险点：金属反光与透明材质易造成3D点云数据失真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解决方案：加装遮光罩并控制环境光照强度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风险点：工作距离440mm下镜头易受传送带机械结构遮挡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解决方案：采用L型支架调整相机俯仰角确保视野无遮挡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风险点：钢钉在传送带上的摆放姿态不一致导致测量基准偏移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解决方案：增加振动盘整列装置确保检测时钢钉方向统一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●产品名称：钢钉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mm)：30.0 * 5.0 * 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●测量精度要求(mm)：1.3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defRPr sz="1400" b="1"/>
            </a:pPr>
            <a:r>
              <a:t>●工作距离(mm)：440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440mm, X视野大小 = 95mm, Y视野大小 = 143mm, Z向视野大小 = 280-320mm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UHP-140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143×95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0.03mm@0.3m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UHP1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530" y="1680210"/>
            <a:ext cx="2950938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0530" y="5465790"/>
            <a:ext cx="295093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UHP-140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 "从相机获取图像" 步骤采集传送带上的钢钉点云数据，设置ROI聚焦于产品区域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 "将深度图转换为点云" 步骤生成3D点云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 "计算点云法向并滤波" 去除离群点并增强点云质量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 "正交投影" 将点云转换为2D深度图，设置掩膜空白边框宽度为100px，分辨率1000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 "计算平面点云的位姿和尺寸" 步骤，设置：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计算位姿中心方法为BoundingRectCenter，姿态方法为BoundingRectOrientation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 "正交投影逆变换" 将2D深度图还原为3D点云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组合 "将像素距离转换为实际距离" 步骤，设置：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转换方法为单应性，标定圆圆心距离1mm，标定板平面高度与产品放置面一致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 "根据阈值对数值进行二分类" 设置上下限（30±1.3mm, 5±1.3mm, 5±1.3mm）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 "限制输出的个数" 保留前1个有效检测结果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 "输出" 步骤，将检测结果通过TCP/IP发送至机器人控制系统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启用 "数据保存" 功能，记录每次检测的尺寸数据及判定结果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