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16" name="图片 15" descr="3d结构光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125" y="459105"/>
            <a:ext cx="4225925" cy="2591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0" y="664845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钣金件定位视觉方案（3D）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应用"调整位姿V2"步骤优化抓取位姿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坐标系转换至机器人坐标系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执行"沿指定方向移动位姿"调整Z轴高度至抓取安全距离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使用"S形平面排序"按X轴升序排列位姿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通过"判断位姿是否在3D ROI内"过滤超出工作范围的无效位姿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使用"输出"步骤发送PoseList数据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端口类型设置为"预定义（机器人路径）"，启用"路径规划"步骤生成无碰撞轨迹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使用"计算掩膜面积"和"统计3D点的个数"步骤验证检测结果有效性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风险点：大范围搜索区域（1000×800×1000mm）易受环境振动/粉尘干扰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解决方案：安装工业除尘设备并采用防震支架固定相机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风险点：2500mm长焦距安装易产生视角畸变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解决方案：通过标定板校准相机参数并预留10%机械误差余量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风险点：铝合金材质反光特性可能导致点云采集异常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解决方案：在工件表面喷涂哑光处理剂降低反光干扰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d结构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" y="155575"/>
            <a:ext cx="139763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●产品名称：钣金件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●产品材质：铝合金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mm)：10*8*10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mm)：1000.0 * 800.0 * 1000.0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●工作距离(mm)：2500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料框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421039"/>
            <a:ext cx="5066021" cy="38440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2500mm, X视野大小 = 2000mm, Y视野大小 = 2200mm, Z向视野大小 = 2000mm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MV-DLS1300U-15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2200×2000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0.3mm@2500mm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0.4-0.95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985" y="1680210"/>
            <a:ext cx="4330029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30985" y="5465790"/>
            <a:ext cx="433002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MV-DLS1300U-15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使用"从相机获取图像"步骤采集场景点云，确保相机视野覆盖1000×800×1000mm搜索范围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应用"点云预处理"步骤进行降噪处理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设置邻点数量为30，噪声抑制级别为"标准"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执行"计算点云的法向量并滤波"步骤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法向与竖直方向夹角阈值设为0°-70°，去除倾斜表面干扰点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使用"点云聚类"步骤分离单个工件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聚类半径设为3mm，最小点数100，最大点数3000000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通过"提取3D ROI内点云"限定有效检测区域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钣金件定位检测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调用"3D工件识别"工具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点云预处理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设置边缘提取效果为"标准"，显示全部点云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工件选择与识别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选择工件库中预设的钣金件模板，启用"过滤可能匹配错误的结果"策略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通用设置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输出抓取点及对应位姿信息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使用"3D匹配"步骤进行精确定位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匹配模式设为"面匹配"，运行模式选择"高精度"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置信度阈值设为0.3，最大输出结果个数设为10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启用"去除重叠物体位姿"和"去除压叠物体位姿"功能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2025-12-10T05:59:44Z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