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15" descr="3d结构光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25" y="459105"/>
            <a:ext cx="4225925" cy="2591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0" y="664845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钣金件定位视觉方案（3D）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使用筐内智能路径算法，设置最大输出位姿数量10，启用平滑路径功能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配置TCP/IP通信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设置服务端IP为机器人控制器地址，端口60054，启用自动校正视觉系统漂移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启用调试输出功能，保存识别结果与位姿数据至工程指定路径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风险点：大范围搜索区域（1000×800×1000mm）易受环境振动干扰，影响点云稳定性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解决方案：安装防震支架并定期校准相机坐标系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风险点：2500mm长焦距下机械臂运动可能引发相机视野偏移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解决方案：采用刚性固定支架并设置自动重定位补偿机制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风险点：银色铝合金表面反光可能导致点云噪点增加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解决方案：启用偏振滤波器并优化结构光投射角度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结构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" y="155575"/>
            <a:ext cx="139763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●产品名称：钣金件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mm)：100*80*100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mm)：1000.0 * 800.0 * 1000.0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●工作距离(mm)：2500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料框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421039"/>
            <a:ext cx="5066021" cy="38440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2500mm, X视野大小 = 2000mm, Y视野大小 = 2200mm, Z向视野大小 = 2000mm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MV-DLS1400M-15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2200×2000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0.3mm@2500mm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0.4-0.95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444" y="1680210"/>
            <a:ext cx="4139111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6444" y="5465790"/>
            <a:ext cx="413911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MV-DLS1400M-15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使用从相机获取图像步骤采集深度图与彩色图，设置相机视野覆盖料筐区域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设置3D ROI范围为1000×800×1000mm，限定搜索区域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启用法向滤波器，参考方向设为Z轴负方向（-0.0000/0.0000/-1.0000）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设置最小角度差0°与最大角度差70°，过滤非工件表面点云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使用VoxelGridSampler降采样，采样间隔设为5mm降低点云密度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启用闭操作核尺寸7px填充点云缝隙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点云变换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使用CameraToRobot变换类型，将相机坐标系点云转换至机器人坐标系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工件选择与识别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导入钣金件STL模型生成点云模板，选择生成完整表面点云方式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启用计算可能匹配失败的位姿功能，过滤180°对称误匹配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设置置信度阈值0.3，结果验证等级设为标准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开启去除重叠物体位姿功能，重叠比例阈值设为30%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通用设置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输出抓取点列表，启用抓取点阵列生成（对称轴X/Y/Z，角度范围±30°）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调整位姿V2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沿Z轴向上偏置5mm防止碰撞，设置末端工具转动最小策略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路径规划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2025-12-10T05:59:44Z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