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16" name="图片 15" descr="3d结构光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9125" y="459105"/>
            <a:ext cx="4225925" cy="2591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000" y="664845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49149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2800" b="1"/>
              <a:t>钣金件定位视觉方案（3D）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3D工件识别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加载预训练的钣金件模板库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设置最小置信度阈值为0.95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启用多角度匹配（旋转步长5°）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位姿优化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使用"调整位姿V2"步骤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使Z轴与机器人基坐标系Z轴对齐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应用亚像素精度优化（迭代次数设为3）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尺寸验证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检查识别结果的XYZ尺寸误差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设置公差范围±0.05mm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过滤超出公差的异常位姿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位姿排序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使用"Z"形平面排序策略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设置行间隔100mm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按Z轴高度优先排序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路径规划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在Mech-Viz中配置六轴机器人模型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设置安全裕度（平移10mm，旋转5°）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启用碰撞检测（包含料筐模型）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生成最短路径（最大速度0.5m/s）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通过"输出"步骤发送位姿数据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配置TCP/IP通信（端口号502）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设置数据包刷新频率10Hz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标准接口配置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启用"从相机获取图像"步骤的通信输出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配置"poses"通信键传输位姿数据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设置机器人等待信号超时时间500ms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异常处理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监控状态码7001-7004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设置重试机制（最多3次）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记录失败数据至日志文件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节拍监控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记录每个工件处理耗时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统计周期内平均处理时间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触发报警当节拍&gt;3s/件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精度分析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采集连续100次定位结果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计算重复精度（标准差需&lt;0.05mm）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生成每日精度趋势报告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风险点：强环境光干扰导致结构光成像失真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解决方案：加装遮光罩并配置防眩光滤镜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风险点：多相机协同标定误差累积影响定位精度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解决方案：采用激光校准工具辅助安装并验证标定精度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风险点：钣金件表面氧化层厚度差异导致反射率波动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解决方案：预设多级灰度补偿算法适应表面状态变化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5" name="图片 4" descr="3d结构光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70" y="155575"/>
            <a:ext cx="1397635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●产品名称：钣金件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●产品材质：铝合金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●产品表面状态：是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mm)：80*80*80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mm)：1000.0 * 1000.0 * 1000.0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●工作节拍(pcs/min)：20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●工作距离(mm)：750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料框眼在手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421039"/>
            <a:ext cx="5066021" cy="38440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结构光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91" y="2659888"/>
            <a:ext cx="3031236" cy="292112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8994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750mm, X视野大小 = 345mm, Y视野大小 = 585mm, Z向视野大小 = 500-1000mm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PRO S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585×345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0.1mm@1.0m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0.3-0.6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3D定位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74" y="1475105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M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PRO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906" y="1680210"/>
            <a:ext cx="3618186" cy="34975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6906" y="5465790"/>
            <a:ext cx="3618186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PRO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连接相机并配置参数组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选择"calib"参数组进行标定前采集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调整2D曝光参数确保镜面反光区域清晰可见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设置3D参数优化点云密度（推荐1024×768分辨率）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启用表面平滑和离群点去除功能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自动标定流程（Eye to Hand场景）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选择六轴机器人型号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设置标定板安装位置（距离相机约500mm）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自动生成金字塔路径（2行2列2层）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执行标定并验证外参精度（误差需&lt;0.1mm）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保存标定参数组至工程calibration目录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点云降采样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设置体素尺寸0.1mm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启用法向量计算（K近邻设为20）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创建1000×1000×1000mm立方体ROI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设置ROI偏移量（X:0,Y:0,Z:50）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应用直方图均衡化处理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使用中值滤波消除镜面噪点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启用多帧融合（建议3-5帧）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钣金件定位检测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2025-12-10T05:59:44Z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