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钣金件定位视觉方案（3D）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风险点：环境光干扰导致点云噪声（银色金属表面反光影响深度采集）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解决方案：加装遮光罩并控制现场光照强度至≤500lux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风险点：长距离（750mm）安装易受机械振动影响定位精度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解决方案：采用刚性支架+防震垫组合安装，定期执行外参标定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风险点：不同批次钣金件表面氧化处理差异导致模板匹配失败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解决方案：建立多批次样本库并启用动态模板更新功能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●产品名称：钣金件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mm)：80*80*80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使用"从相机获取图像"步骤，配置相机参数组为"高精度模式"，设置曝光参数以减少镜面反光干扰，启用深度图同步采集功能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执行"点云降采样"步骤，设置体素尺寸为0.05mm以平衡精度与处理速度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应用"计算点云法向并滤波"步骤，设置曲率阈值0.02以消除镜面噪声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ROI内点云"步骤，设置搜索范围1000×1000×1000mm的立方体区域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执行"点云聚类"步骤，设置最小集群点数500，最大集群间距0.5mm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钣金件定位检测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使用"3D工件识别"步骤，加载预训练的钣金件模板，设置匹配置信度阈值为98%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应用"计算平面点云的位姿和尺寸"步骤，设置平面拟合误差容限0.01mm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执行"3D位姿排序V2"步骤，按Z轴高度优先级排序，设置最大输出数量30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使用"位姿变换"步骤，将相机坐标系转换为机器人基坐标系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通过"验证点云是否符合要求"步骤，设置平面度误差上限0.015mm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使用"计算两位姿沿指定方向的距离"步骤，验证相邻工件间距是否≥80mm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执行"输出"步骤，将有效位姿数据打包发送至机器人控制系统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配置"Adapter通信"，设置IP地址192.168.1.100:50000，启用自动接口服务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使用"视觉移动"步骤，设置TCP/IP通信超时时间为800ms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应用"统计数据列表中指定层级的元素个数"步骤，统计每批次有效位姿数量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使用"外参精度验证工具"，设置误差评估范围±0.01mm，生成标定报告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