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钣金件定位视觉方案（3D）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去重叠物体位姿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重叠比例阈值设为20%（避免托盘内多件干扰）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生成抓取点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使用3D匹配输出的抓取点作为机器人目标位姿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通过统计数据检查位姿重复精度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设置位置坐标偏差范围为0.01 mm（严格匹配精度）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设置欧拉角偏差范围为0.01°（确保方向一致性）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启用外参精度验证工具（EIH场景下验证综合误差）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端口类型设为预定义（视觉结果）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勾选自动校正视觉系统漂移（维持长期精度）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配置TCP/IP通信参数（发送抓取点位姿至机器人）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EIH外参误差评估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添加多组标定板位姿数据（覆盖工作区域）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设置位置偏移上限为0.005 mm（匹配高精度需求）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风险点：银色铝合金镜面反光干扰点云采集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解决方案：关闭相机增益并启用表面平滑算法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风险点：眼在手上安装位置振动导致定位偏差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解决方案：采用高刚性机械臂与减震支架固定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风险点：钣金件边缘磨损/变形影响3D匹配精度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解决方案：定期更新模板库并设置边缘容错阈值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●产品名称：钣金件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●产品表面状态：是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mm)：200*120*120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●定位精度要求(视觉)：0.01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mm)：2000.0 * 2000.0 * 2000.0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●工作节拍(pcs/min)：40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●相机安装方式：眼在手上</a:t>
            </a:r>
          </a:p>
          <a:p>
            <a:pPr>
              <a:defRPr sz="1400" b="1"/>
            </a:pPr>
            <a:r>
              <a:t>●工作距离(mm)：1500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托盘眼在手上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970746"/>
            <a:ext cx="5066021" cy="32943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1500mm, X视野大小 = 670mm, Y视野大小 = 1150mm, Z向视野大小 = 1000-2000mm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M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1150×670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0.2mm@2.0m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M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PR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87" y="1680210"/>
            <a:ext cx="3374425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8787" y="5465790"/>
            <a:ext cx="3374425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选择相机并加载标定参数组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配置2D图源类型为外置彩色图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开启表面平滑和离群点去除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关闭相机增益以减少镜面反光干扰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设置采样间隔为1.000 mm（提升处理速度）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计算点云法向并滤波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使用Standard Mode计算法向（适应镜面表面特征）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提取3D ROI内点云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配置ROI范围为2000×2000×2000 mm（覆盖托盘区域）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选择工件库中预制作的边缘模板（适应钣金件特征）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匹配模式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选择边缘匹配（利用清晰边缘特征）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精匹配设置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运行模式设为高精度（满足0.01 mm定位要求）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标准偏差设为0.005 mm（匹配初始位姿偏差）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迭代次数设为50（提升匹配稳定性）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