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钥匙尺寸测量视觉方案（2D）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部署双卡尺工具沿钥匙长轴方向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设置卡尺搜索长度为80像素，投影宽度10像素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极性设置为"由暗到明"匹配金属边缘特征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通过找边算子获取两端点坐标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使用点与点距离算子结合标定结果输出物理长度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设置测量结果容差范围±0.5mm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通过CPK统计监控测量稳定性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对比测量值与规格上下限（100±0.5mm）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输出OK/NG信号至指示灯控件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保存NG图像至指定路径（JPG格式）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记录测量值至数据库进行SPC分析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PLC信号交互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通过Snap7协议连接PLC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发送检测结果（OK=1/NG=0）至指定DB地址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配置TCP/IP端口与上位机通信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发送包含测量值的ASCII报文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显示当前OK率与平均测量值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更新直方图展示尺寸分布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周期报表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生成每小时CPK报告（CPK≥1.33）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导出CSV文件供质量分析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风险点：金属反光可能导致图像过曝或暗区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解决方案：采用环形光源+漫射板组合，设置动态曝光补偿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风险点：相机倾斜安装易产生透视畸变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解决方案：严格校准相机光轴垂直工件平面，使用标定板修正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风险点：银色金属氧化层可能影响边缘识别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解决方案：增加表面清洁工序，配置自适应阈值分割算法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●产品名称：钥匙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55mm,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800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8888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设置相机品牌不限制，配置曝光时间与增益以适应金属反光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采用软触发模式，确保传送带运动时精准捕捉图像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设置图像分辨率匹配检测区域（100×50mm）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通过通讯模块接收传送带运动信号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触发相机在钥匙静止或匀速时段采集图像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使用高斯滤波消除金属表面噪声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设置滤波半径为2像素以平衡平滑与细节保留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自动阈值分割突出银色钥匙轮廓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极性设置为"黑底白工件"以适应金属反光特性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区域裁剪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定义ROI区域为100×50mm检测范围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排除传送带背景干扰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钥匙长度测量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使用高精度棋盘格标定（30×30mm格子）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开启非线性矫正消除镜头畸变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保存标定文件供后续坐标转换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