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钥匙尺寸测量视觉方案（3D）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通过特征创建线（两点连线）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特征点1类型：最大X（钥匙左端点）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特征点2类型：最小X（钥匙右端点）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输出长度测量值（X轴距离）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通过特征创建平面（全局平面）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特征区域：框选钥匙顶部表面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输出顶部平面（用于高度基准）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测量轮廓线高度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特征区域：沿钥匙宽度方向截取轮廓线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参考线：使用对齐步骤输出的X轴基准线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合格范围：14.8~15.2mm（宽度测量）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通过轮廓线特征测量尺寸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特征点1类型：顶部平面质心（Z方向最大点）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特征点2类型：底部平面质心（Z方向最小点）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合格范围：1.8~2.2mm（高度测量）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设置质量判定规则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长度：29.8~30.2mm（公差±0.2mm）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宽度：14.8~15.2mm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高度：1.8~2.2mm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通信输出项：长度、宽度、高度测量值及综合判定结果（OK/NG）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校准补偿：启用自动补偿功能（针对铜材质反光导致的深度偏差）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配置IP地址和端口（与PLC连接）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输出数据格式：浮点型（32位）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轮询周期：100ms（匹配6pcs/min节拍）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风险点：铜材质反光可能导致深度测量偏差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解决方案：增加环境光遮蔽措施（如黑色遮光罩）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风险点：相机与传送带未垂直对齐导致X轴视野畸变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解决方案：安装后使用标准量块校准X/Z轴基准线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风险点：钥匙来料存在轻微形变超出Z轴重复精度范围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解决方案：在托盘上增加定位销约束钥匙姿态偏差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●产品名称：钥匙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mm)：30.0 * 15.0 * 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</a:t>
            </a:r>
          </a:p>
          <a:p>
            <a:pPr>
              <a:defRPr sz="1400" b="1"/>
            </a:pPr>
            <a:r>
              <a:t>●工作距离(mm)：64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64mm, X视野大小 = 17mm, Z向视野大小 = 8mm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SR8062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17mm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0.24s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80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345" y="1680210"/>
            <a:ext cx="350730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2345" y="5465790"/>
            <a:ext cx="350730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SR8062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3D线激光轮廓测量仪（连续模式）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设置扫描行数：根据钥匙尺寸（30mm长）匹配分辨率（建议Y轴分辨率≤0.1mm）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触发间隔：适配0.3m/s运动速度，确保单帧数据完整捕捉钥匙轮廓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虚拟模式（调试阶段）：加载本地高质量钥匙点云数据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法向量最大角度：60°（过滤倾斜噪点）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噪声去除等级：中度（消除无规则散点）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特征区域：框选钥匙主体区域，排除托盘干扰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表面预处理（高斯滤波）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滤波窗口X/Y方向大小：3px（平滑表面细节）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标准差：1.5（保留边缘特征）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使用2D匹配模板编辑器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模板特征：选取钥匙顶部弧形边缘和底部直线特征（红色标记区域）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角度范围：±5°（匹配来料角度偏差）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缩放比例范围：±2%（适应托盘定位误差）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输出对齐后表面数据（用于后续测量基准）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