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钻孔识别视觉方案（2D）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Modbus输出检测结果至PLC（可选）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解决方案：采用高对比度环形光源（OPT-RI3015）增强钻孔边缘特征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风险点：工作距离133mm易受镜头焦距偏差影响成像清晰度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解决方案：使用CQ0828-16M镜头配合标定工具精确对焦，确保50×50mm检测区域全覆盖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风险点：不同批次金属件氧化程度差异可能影响边缘检测稳定性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解决方案：在SCMVS软件中启用自适应阈值分割功能，动态补偿表面反光差异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●产品名称：钻孔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●工作距离(mm)：133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133mm, B(视野宽度) = 59mm, C(视野长度) = 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调整曝光时间与增益以适应黑色金属表面特性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设置ROI区域为50×50mm矩形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启用高对比度环形光源增强钻孔边缘特征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自适应阈值分割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绘制圆形检测区域（直径≥5mm）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开启独立位置修正使能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设置灵敏度参数：圆度阈值0.85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边缘极性选择"白到黑"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结果判断设置为"存在OK"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轮廓有无工具配置（备用方案）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绘制50×50mm矩形检测区域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设置模板区域匹配钻孔轮廓特征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最小得分阈值设为0.9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输出模块状态与检测坐标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订阅圆心坐标(X,Y)与半径值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